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48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420" r:id="rId34"/>
    <p:sldId id="424" r:id="rId35"/>
    <p:sldId id="425" r:id="rId36"/>
    <p:sldId id="423" r:id="rId37"/>
    <p:sldId id="405" r:id="rId38"/>
    <p:sldId id="406" r:id="rId39"/>
    <p:sldId id="409" r:id="rId40"/>
    <p:sldId id="380" r:id="rId41"/>
    <p:sldId id="396" r:id="rId42"/>
    <p:sldId id="397" r:id="rId43"/>
    <p:sldId id="395" r:id="rId44"/>
    <p:sldId id="381" r:id="rId45"/>
    <p:sldId id="382" r:id="rId46"/>
    <p:sldId id="352" r:id="rId4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47" d="100"/>
          <a:sy n="47" d="100"/>
        </p:scale>
        <p:origin x="904" y="5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Microsoft Office PowerPoint</Application>
  <PresentationFormat>Custom</PresentationFormat>
  <Paragraphs>345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2020-11-18T15:30:47Z</dcterms:modified>
</cp:coreProperties>
</file>